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6" r:id="rId3"/>
    <p:sldId id="267" r:id="rId4"/>
    <p:sldId id="259" r:id="rId5"/>
    <p:sldId id="260" r:id="rId6"/>
    <p:sldId id="261" r:id="rId7"/>
    <p:sldId id="263" r:id="rId8"/>
    <p:sldId id="268" r:id="rId9"/>
    <p:sldId id="269" r:id="rId10"/>
    <p:sldId id="264" r:id="rId11"/>
    <p:sldId id="270" r:id="rId12"/>
    <p:sldId id="272" r:id="rId13"/>
    <p:sldId id="271" r:id="rId14"/>
    <p:sldId id="265" r:id="rId15"/>
    <p:sldId id="273" r:id="rId16"/>
  </p:sldIdLst>
  <p:sldSz cx="18288000" cy="10287000"/>
  <p:notesSz cx="6858000" cy="9144000"/>
  <p:embeddedFontLst>
    <p:embeddedFont>
      <p:font typeface="Bryndan Writ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ochi Hand" panose="020B0604020202020204" charset="0"/>
      <p:regular r:id="rId22"/>
    </p:embeddedFont>
    <p:embeddedFont>
      <p:font typeface="Now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50.JPG"/><Relationship Id="rId10" Type="http://schemas.openxmlformats.org/officeDocument/2006/relationships/image" Target="../media/image44.svg"/><Relationship Id="rId4" Type="http://schemas.openxmlformats.org/officeDocument/2006/relationships/image" Target="../media/image25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51.JPG"/><Relationship Id="rId10" Type="http://schemas.openxmlformats.org/officeDocument/2006/relationships/image" Target="../media/image44.svg"/><Relationship Id="rId4" Type="http://schemas.openxmlformats.org/officeDocument/2006/relationships/image" Target="../media/image25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52.JPG"/><Relationship Id="rId10" Type="http://schemas.openxmlformats.org/officeDocument/2006/relationships/image" Target="../media/image44.svg"/><Relationship Id="rId4" Type="http://schemas.openxmlformats.org/officeDocument/2006/relationships/image" Target="../media/image25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.jpe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53.JPG"/><Relationship Id="rId10" Type="http://schemas.openxmlformats.org/officeDocument/2006/relationships/image" Target="../media/image44.svg"/><Relationship Id="rId4" Type="http://schemas.openxmlformats.org/officeDocument/2006/relationships/image" Target="../media/image25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26.pn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26.pn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8.sv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svg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2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25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24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JPG"/><Relationship Id="rId10" Type="http://schemas.openxmlformats.org/officeDocument/2006/relationships/image" Target="../media/image44.svg"/><Relationship Id="rId4" Type="http://schemas.openxmlformats.org/officeDocument/2006/relationships/image" Target="../media/image25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96022" y="3019230"/>
            <a:ext cx="96406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FFFFFF"/>
                </a:solidFill>
                <a:latin typeface="Bryndan Write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6022" y="4197546"/>
            <a:ext cx="8675320" cy="35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Welcome to the world of [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öhne"/>
              </a:rPr>
              <a:t>Realtime </a:t>
            </a:r>
            <a:r>
              <a:rPr lang="en-US" sz="2800" b="0" i="0" dirty="0" err="1">
                <a:solidFill>
                  <a:srgbClr val="FFFF00"/>
                </a:solidFill>
                <a:effectLst/>
                <a:latin typeface="Söhne"/>
              </a:rPr>
              <a:t>ChatApp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öhne"/>
              </a:rPr>
              <a:t>]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 where communication knows no bounds. Our web-based chat application redefines the way we connect, enabling instant interactions and fostering relationships in real time. Designed to bridge geographical gaps and enhance collaboration, [Your Chat App Name] brings people together effortlessly, making the world feel smaller and more connected.</a:t>
            </a:r>
            <a:endParaRPr lang="en-US" sz="2500" dirty="0">
              <a:solidFill>
                <a:schemeClr val="bg1"/>
              </a:solidFill>
              <a:latin typeface="Now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680835">
            <a:off x="1275812" y="2215857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010467" y="306178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chemeClr val="bg1"/>
                </a:solidFill>
                <a:latin typeface="Bryndan Write"/>
              </a:rPr>
              <a:t>Login Page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F9A576-A353-F44F-5117-7069826410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89" y="1358266"/>
            <a:ext cx="8780931" cy="85081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680835">
            <a:off x="1275812" y="2215857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010467" y="306178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chemeClr val="bg1"/>
                </a:solidFill>
                <a:latin typeface="Bryndan Write"/>
              </a:rPr>
              <a:t>Dashboard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62489-A6AE-DDD8-40EB-85975925AB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37" y="1358266"/>
            <a:ext cx="8359924" cy="83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4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680835">
            <a:off x="1275812" y="2215857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038600" y="1107081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chemeClr val="bg1"/>
                </a:solidFill>
                <a:latin typeface="Bryndan Write"/>
              </a:rPr>
              <a:t>Search Users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74845-7C06-FB22-344E-E007AC4930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41" y="2781300"/>
            <a:ext cx="7874733" cy="547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4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680835">
            <a:off x="1275812" y="2215857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010467" y="306178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chemeClr val="bg1"/>
                </a:solidFill>
                <a:latin typeface="Bryndan Write"/>
              </a:rPr>
              <a:t>Chats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1F0497-8769-3810-970B-9325EA415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03" y="1338535"/>
            <a:ext cx="5867400" cy="838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6C2B99-9840-9057-C2A7-05D6337155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316" y="1320166"/>
            <a:ext cx="5867399" cy="83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391118">
            <a:off x="10316583" y="-291547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3311855" y="1236710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187134" y="7285943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832840" y="5476927"/>
            <a:ext cx="1600479" cy="2057400"/>
          </a:xfrm>
          <a:custGeom>
            <a:avLst/>
            <a:gdLst/>
            <a:ahLst/>
            <a:cxnLst/>
            <a:rect l="l" t="t" r="r" b="b"/>
            <a:pathLst>
              <a:path w="1600479" h="2057400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6183823" y="641041"/>
            <a:ext cx="2999781" cy="2955685"/>
          </a:xfrm>
          <a:custGeom>
            <a:avLst/>
            <a:gdLst/>
            <a:ahLst/>
            <a:cxnLst/>
            <a:rect l="l" t="t" r="r" b="b"/>
            <a:pathLst>
              <a:path w="2999781" h="2955685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100866" y="4410538"/>
            <a:ext cx="10086269" cy="196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The [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Söhne"/>
              </a:rPr>
              <a:t>Realtime </a:t>
            </a:r>
            <a:r>
              <a:rPr lang="en-US" sz="2400" b="0" i="0" dirty="0" err="1">
                <a:solidFill>
                  <a:srgbClr val="C00000"/>
                </a:solidFill>
                <a:effectLst/>
                <a:latin typeface="Söhne"/>
              </a:rPr>
              <a:t>ChatApp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] process is designed to seamlessly integrate modern communication needs with user-friendly design and robust technology. By enabling instant interactions, personalization, and multimedia sharing, the app fosters meaningful connections while ensuring user privacy and data security.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24712" y="317250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 rot="-1391118">
            <a:off x="10316583" y="-291547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3311855" y="1236710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187134" y="7285943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832840" y="5476927"/>
            <a:ext cx="1600479" cy="2057400"/>
          </a:xfrm>
          <a:custGeom>
            <a:avLst/>
            <a:gdLst/>
            <a:ahLst/>
            <a:cxnLst/>
            <a:rect l="l" t="t" r="r" b="b"/>
            <a:pathLst>
              <a:path w="1600479" h="2057400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6183823" y="641041"/>
            <a:ext cx="2999781" cy="2955685"/>
          </a:xfrm>
          <a:custGeom>
            <a:avLst/>
            <a:gdLst/>
            <a:ahLst/>
            <a:cxnLst/>
            <a:rect l="l" t="t" r="r" b="b"/>
            <a:pathLst>
              <a:path w="2999781" h="2955685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100866" y="4410538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06360" y="4386293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THANK YOU ! </a:t>
            </a:r>
          </a:p>
        </p:txBody>
      </p:sp>
    </p:spTree>
    <p:extLst>
      <p:ext uri="{BB962C8B-B14F-4D97-AF65-F5344CB8AC3E}">
        <p14:creationId xmlns:p14="http://schemas.microsoft.com/office/powerpoint/2010/main" val="11402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8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8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14" dur="875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15" dur="875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16" dur="1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96022" y="3019230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FFFFFF"/>
                </a:solidFill>
                <a:latin typeface="Bryndan Write Bold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6022" y="4197546"/>
            <a:ext cx="8675320" cy="35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Welcome to [</a:t>
            </a:r>
            <a:r>
              <a:rPr lang="en-US" sz="2800" dirty="0">
                <a:solidFill>
                  <a:srgbClr val="FFFF00"/>
                </a:solidFill>
                <a:latin typeface="Söhne"/>
              </a:rPr>
              <a:t>Realtime </a:t>
            </a:r>
            <a:r>
              <a:rPr lang="en-US" sz="2800" dirty="0" err="1">
                <a:solidFill>
                  <a:srgbClr val="FFFF00"/>
                </a:solidFill>
                <a:latin typeface="Söhne"/>
              </a:rPr>
              <a:t>ChatApp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], a dynamic web-based platform redefining communication. Seamlessly connect through instant messaging, share multimedia, and personalize your interactions. With a secure backend powered by PHP and MySQL, and a user-friendly frontend crafted with HTML, CSS, and JavaScript, [</a:t>
            </a:r>
            <a:r>
              <a:rPr lang="en-US" sz="2800" dirty="0">
                <a:solidFill>
                  <a:srgbClr val="FFFF00"/>
                </a:solidFill>
                <a:latin typeface="Söhne"/>
              </a:rPr>
              <a:t>Realtime </a:t>
            </a:r>
            <a:r>
              <a:rPr lang="en-US" sz="2800" dirty="0" err="1">
                <a:solidFill>
                  <a:srgbClr val="FFFF00"/>
                </a:solidFill>
                <a:latin typeface="Söhne"/>
              </a:rPr>
              <a:t>ChatApp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] creates a secure and efficient environment for effortless connection and collaboration.</a:t>
            </a:r>
            <a:endParaRPr lang="en-US" sz="2500" dirty="0">
              <a:solidFill>
                <a:schemeClr val="bg1"/>
              </a:solidFill>
              <a:latin typeface="Now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9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509877" y="1574091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FFFFFF"/>
                </a:solidFill>
                <a:latin typeface="Bryndan Write Bold"/>
              </a:rPr>
              <a:t>Key features :-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09877" y="3342630"/>
            <a:ext cx="8675320" cy="5366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FFFF00"/>
                </a:solidFill>
                <a:effectLst/>
                <a:latin typeface="Söhne"/>
              </a:rPr>
              <a:t>Real-time Conversations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 Engage in instant, spontaneous conversations.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   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Söhne"/>
              </a:rPr>
              <a:t>Multimedia Sharing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 Share images, videos, and files to enhance interactions.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   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Söhne"/>
              </a:rPr>
              <a:t>Personalized Experience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 Customize your profile for a unique touch.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   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Söhne"/>
              </a:rPr>
              <a:t>Effortless Navigation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 Intuitive design ensures easy exploration.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    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Söhne"/>
              </a:rPr>
              <a:t>Secure Environment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 Strong backend technologies ensure your data's safety.</a:t>
            </a:r>
          </a:p>
          <a:p>
            <a:pPr>
              <a:lnSpc>
                <a:spcPts val="3500"/>
              </a:lnSpc>
            </a:pPr>
            <a:endParaRPr lang="en-US" sz="2800" dirty="0">
              <a:solidFill>
                <a:schemeClr val="bg1"/>
              </a:solidFill>
              <a:latin typeface="Now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665957">
            <a:off x="1447800" y="9331449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68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Objectives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853680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2248800" y="4076699"/>
            <a:ext cx="3753200" cy="4499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3000" b="1" i="0" dirty="0">
                <a:effectLst/>
                <a:latin typeface="Söhne"/>
              </a:rPr>
              <a:t>Communication Innovation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>
              <a:lnSpc>
                <a:spcPts val="3150"/>
              </a:lnSpc>
            </a:pPr>
            <a:endParaRPr lang="en-US" sz="3000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lnSpc>
                <a:spcPts val="3150"/>
              </a:lnSpc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Utilize cutting-edge technologies to reshape communication, fostering creativity, efficiency, and user engagement, while continuously refining the platform based on user feedback.</a:t>
            </a:r>
            <a:endParaRPr lang="en-US" sz="21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87259" y="1362075"/>
            <a:ext cx="1091348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Objectives</a:t>
            </a:r>
          </a:p>
        </p:txBody>
      </p:sp>
      <p:sp>
        <p:nvSpPr>
          <p:cNvPr id="6" name="Freeform 6"/>
          <p:cNvSpPr/>
          <p:nvPr/>
        </p:nvSpPr>
        <p:spPr>
          <a:xfrm>
            <a:off x="6958195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458822" y="4080163"/>
            <a:ext cx="3594587" cy="367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3200" b="1" i="0" dirty="0">
                <a:effectLst/>
                <a:latin typeface="Söhne"/>
              </a:rPr>
              <a:t>Personalized Secure Conversations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>
              <a:lnSpc>
                <a:spcPts val="3150"/>
              </a:lnSpc>
            </a:pPr>
            <a:endParaRPr lang="en-US" sz="3000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lnSpc>
                <a:spcPts val="3150"/>
              </a:lnSpc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Develop a secure space for users to personalize conversations, share multimedia, and connect meaningfully, ensuring their data remains protected.</a:t>
            </a:r>
            <a:endParaRPr lang="en-US" sz="21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065506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481408" y="4076700"/>
            <a:ext cx="3685910" cy="4585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Söhne"/>
              </a:rPr>
              <a:t>Seamless Real-time Interaction</a:t>
            </a:r>
          </a:p>
          <a:p>
            <a:pPr algn="l"/>
            <a:endParaRPr lang="en-US" sz="3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Create a user-friendly platform for instant messaging and collaboration, breaking down geographical barriers and enhancing communication efficiency.</a:t>
            </a:r>
          </a:p>
          <a:p>
            <a:br>
              <a:rPr lang="en-US" sz="3000" dirty="0"/>
            </a:br>
            <a:endParaRPr lang="en-US" sz="30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72286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 dirty="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64976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0461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422436" y="-34509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59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908206" y="3191212"/>
            <a:ext cx="10086269" cy="473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Front-End:</a:t>
            </a: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HTML: Building the structural elements of the web application.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CSS: Styling and visual presentation to create an appealing user interface.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JavaScript: Adding interactivity and dynamic behavior to the frontend.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Back-End:</a:t>
            </a: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PHP: Server-side scripting language handling dynamic content and interactions.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MySQL: Database management system for storing and retrieving user data and chat history.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00866" y="2253649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Tech Stack</a:t>
            </a:r>
          </a:p>
        </p:txBody>
      </p:sp>
      <p:sp>
        <p:nvSpPr>
          <p:cNvPr id="7" name="Freeform 7"/>
          <p:cNvSpPr/>
          <p:nvPr/>
        </p:nvSpPr>
        <p:spPr>
          <a:xfrm>
            <a:off x="13212119" y="1028700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051286" y="7076185"/>
            <a:ext cx="2353261" cy="2182115"/>
          </a:xfrm>
          <a:custGeom>
            <a:avLst/>
            <a:gdLst/>
            <a:ahLst/>
            <a:cxnLst/>
            <a:rect l="l" t="t" r="r" b="b"/>
            <a:pathLst>
              <a:path w="2353261" h="2182115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1105367" y="-614565"/>
            <a:ext cx="3402500" cy="3006572"/>
          </a:xfrm>
          <a:custGeom>
            <a:avLst/>
            <a:gdLst/>
            <a:ahLst/>
            <a:cxnLst/>
            <a:rect l="l" t="t" r="r" b="b"/>
            <a:pathLst>
              <a:path w="3402500" h="3006572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629133" y="664489"/>
            <a:ext cx="4130225" cy="728422"/>
          </a:xfrm>
          <a:custGeom>
            <a:avLst/>
            <a:gdLst/>
            <a:ahLst/>
            <a:cxnLst/>
            <a:rect l="l" t="t" r="r" b="b"/>
            <a:pathLst>
              <a:path w="4130225" h="728422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3843291" y="3771900"/>
            <a:ext cx="10601418" cy="4178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r>
              <a:rPr lang="en-US" sz="7200" u="none" dirty="0">
                <a:solidFill>
                  <a:schemeClr val="bg1"/>
                </a:solidFill>
                <a:latin typeface="Bryndan Write"/>
              </a:rPr>
              <a:t>Veerendra Patil</a:t>
            </a:r>
          </a:p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endParaRPr lang="en-US" sz="7200" u="none" dirty="0">
              <a:solidFill>
                <a:schemeClr val="bg1"/>
              </a:solidFill>
              <a:latin typeface="Bryndan Write"/>
            </a:endParaRPr>
          </a:p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Bryndan Write"/>
              </a:rPr>
              <a:t>Sagar</a:t>
            </a:r>
          </a:p>
          <a:p>
            <a:pPr algn="ctr">
              <a:lnSpc>
                <a:spcPts val="4000"/>
              </a:lnSpc>
              <a:spcBef>
                <a:spcPct val="0"/>
              </a:spcBef>
            </a:pPr>
            <a:endParaRPr lang="en-US" sz="7200" dirty="0">
              <a:solidFill>
                <a:schemeClr val="bg1"/>
              </a:solidFill>
              <a:latin typeface="Bryndan Write"/>
            </a:endParaRPr>
          </a:p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Bryndan Write"/>
              </a:rPr>
              <a:t>Nikhil</a:t>
            </a:r>
          </a:p>
          <a:p>
            <a:pPr algn="ctr">
              <a:lnSpc>
                <a:spcPts val="4000"/>
              </a:lnSpc>
              <a:spcBef>
                <a:spcPct val="0"/>
              </a:spcBef>
            </a:pPr>
            <a:endParaRPr lang="en-US" sz="7200" dirty="0">
              <a:solidFill>
                <a:schemeClr val="bg1"/>
              </a:solidFill>
              <a:latin typeface="Bryndan Write"/>
            </a:endParaRPr>
          </a:p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Bryndan Write"/>
              </a:rPr>
              <a:t>Mohammed Umair Shaikh </a:t>
            </a:r>
            <a:endParaRPr lang="en-US" sz="7200" u="none" dirty="0">
              <a:solidFill>
                <a:schemeClr val="bg1"/>
              </a:solidFill>
              <a:latin typeface="Bryndan Write"/>
            </a:endParaRPr>
          </a:p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endParaRPr lang="en-US" sz="7200" u="none" dirty="0">
              <a:solidFill>
                <a:schemeClr val="bg1"/>
              </a:solidFill>
              <a:latin typeface="Bryndan Write"/>
            </a:endParaRP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72C50BF9-5C5C-94E5-CC9F-083BF2FC7249}"/>
              </a:ext>
            </a:extLst>
          </p:cNvPr>
          <p:cNvSpPr/>
          <p:nvPr/>
        </p:nvSpPr>
        <p:spPr>
          <a:xfrm>
            <a:off x="5181600" y="640244"/>
            <a:ext cx="7924800" cy="184565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157" t="-92539"/>
            </a:stretch>
          </a:blipFill>
        </p:spPr>
        <p:txBody>
          <a:bodyPr/>
          <a:lstStyle/>
          <a:p>
            <a:pPr algn="ctr">
              <a:lnSpc>
                <a:spcPts val="11872"/>
              </a:lnSpc>
            </a:pPr>
            <a:r>
              <a:rPr lang="en-US" sz="9600" dirty="0">
                <a:solidFill>
                  <a:srgbClr val="000000"/>
                </a:solidFill>
                <a:latin typeface="Gochi Hand"/>
              </a:rPr>
              <a:t>The team</a:t>
            </a: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8C4E05E2-4D4E-0EB9-CE25-2F0E117CF6A8}"/>
              </a:ext>
            </a:extLst>
          </p:cNvPr>
          <p:cNvSpPr/>
          <p:nvPr/>
        </p:nvSpPr>
        <p:spPr>
          <a:xfrm rot="-3026566">
            <a:off x="1794694" y="2072548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E5361977-2A8C-DA09-7290-04ADF009CFDE}"/>
              </a:ext>
            </a:extLst>
          </p:cNvPr>
          <p:cNvSpPr/>
          <p:nvPr/>
        </p:nvSpPr>
        <p:spPr>
          <a:xfrm rot="7671314">
            <a:off x="12744515" y="6996263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3847964" y="-1841350"/>
            <a:ext cx="10667999" cy="14312623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804713">
            <a:off x="9232100" y="1566383"/>
            <a:ext cx="4947445" cy="1551810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680835">
            <a:off x="2547705" y="98534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808587" y="1713311"/>
            <a:ext cx="10086269" cy="812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User Registration and Authentication: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New users register with their credentials.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Secure authentication ensures account integrity.</a:t>
            </a: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Dashboard and Navigation: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Upon login, users are greeted by an intuitive dashboard.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Clear navigation allows easy access to chats, contacts, and settings.</a:t>
            </a: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Initiating Conversations: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Users can start new conversations with contacts.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Real-time messaging supports text, images, and multimedia sharing.</a:t>
            </a: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Real-time Communication: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Messages are delivered instantly, emulating face-to-face conversations.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Users see typing indicators and message read statuses.</a:t>
            </a: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Message History: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All conversations are stored, allowing users to revisit past discussions.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This feature aids in continuity and referencing.</a:t>
            </a: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Security Measures: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Stringent data security ensures user privacy.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End-to-end encryption safeguards message content.</a:t>
            </a: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Logout and Data Management: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  Users can safely log out to end their session.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  Account settings allow for data management and profile updates.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10467" y="306178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Process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64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680835">
            <a:off x="1275812" y="2215857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010467" y="306178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chemeClr val="bg1"/>
                </a:solidFill>
                <a:latin typeface="Bryndan Write"/>
              </a:rPr>
              <a:t>User Registration Page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CF9EF2-B4EC-6FF1-6C42-234361CDF0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82" y="1196473"/>
            <a:ext cx="7593818" cy="87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08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567</Words>
  <Application>Microsoft Office PowerPoint</Application>
  <PresentationFormat>Custom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Gochi Hand</vt:lpstr>
      <vt:lpstr>Bryndan Write</vt:lpstr>
      <vt:lpstr>Wingdings</vt:lpstr>
      <vt:lpstr>Bryndan Write Bold</vt:lpstr>
      <vt:lpstr>Calibri</vt:lpstr>
      <vt:lpstr>Arial</vt:lpstr>
      <vt:lpstr>Now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usk</dc:creator>
  <cp:lastModifiedBy>Usama Shaikh</cp:lastModifiedBy>
  <cp:revision>5</cp:revision>
  <dcterms:created xsi:type="dcterms:W3CDTF">2006-08-16T00:00:00Z</dcterms:created>
  <dcterms:modified xsi:type="dcterms:W3CDTF">2023-08-16T04:34:55Z</dcterms:modified>
  <dc:identifier>DAFrqojHJM0</dc:identifier>
</cp:coreProperties>
</file>